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43" d="100"/>
          <a:sy n="43" d="100"/>
        </p:scale>
        <p:origin x="7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D8A0A0-8E80-CF78-FB5C-62CA6F8AC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F467DA6-4594-6006-7642-31DC2EAA0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D0F563-7DD3-9BD8-EEBD-FD0BC4C2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4423304-0B47-E57D-9F97-535F19BE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80D7EF9-EA64-F0AE-7809-486C6744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906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182C02-4EA8-6ED0-50F2-22BDC97B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C68D7A5-FC15-F0F0-EFC3-023838748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033CE4C-F287-2F76-93A3-0FEF07D0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C2C3219-C6E9-97DC-45B5-7297CFDA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DA95A4-9A2E-90EE-9B4E-BEAD8F5F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093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7FB38EF2-9F40-71BF-88B7-3B5F6AEE3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C6E9CD46-D328-B1E4-BC7C-99452E1FD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FA84CC3-E12F-AF7D-631C-00787FC1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EDE74CA-47A5-FC6A-9CA5-CF4CE942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F17C718-D2DD-8472-F85A-84192E0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575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9893056-235D-8789-F3F2-B67848AF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C0679C-DCA9-E718-F24A-F57599B39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BA14B26-245D-874D-1EED-A9654FEA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0914971-AF1D-E34D-C339-959D0546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FC0CB8B-1A16-34E6-E564-35C8F803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798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74F537A-5D18-7928-F85E-C0700961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CA1B318-5574-343B-9FB8-C3B2FDA72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12C9EAD-0F2E-706C-1CEC-9BDEEAB9A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B675BA1-DA37-1192-87F6-789EF324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8E64CFB-B61B-3CF3-3E61-0BF82DC2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67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E493DA6-0898-C36A-1E58-0045DC9A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E780A8-1AFA-B66D-BB0B-0F4FD2485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7ACB68B-EC39-A5C2-36E8-F0B8221BF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55C7E3A-FA4C-72F6-3B45-F1C8AB0C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E86271F-54FA-2BBD-8B2E-F10531CB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50AABBA-5961-B7A7-6245-2850EAA4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963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79D1D61-1412-BFA7-124C-753388DF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13E915F-BC50-5A1C-CC95-412A7383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7B86DD7-AF64-882A-DEE7-317E7CADE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695EE79-75DA-7EA0-184C-637B1E97D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3E60558-A37B-E90B-E5C7-8900C5C50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D994443F-B6B6-2362-FCF6-9D403390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877DD0FF-6BD0-5D30-E320-90B464C7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9A2DA4B2-999B-E0F6-FC62-A925FE92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801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E087741-18D3-01B4-7B71-4ED178D1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6D460944-881E-A86A-3DF5-5B6002D5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6E5E1C2-AD6C-773F-00DF-CF04AA11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5B71172-305D-FD88-02BA-1E69575E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143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2BAE94C-DDC3-3C41-6F82-9D0C4EB4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2B197BC-425C-2CDD-3B21-0D41CF98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4C9258E-C9C5-E6D0-DF02-686C7A8E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2355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CEE0371-C711-5B54-D6B5-6A46900C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E00973A-26C5-C900-0B77-DE115818A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F76A087-463A-8D75-BFD2-F77E092F1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5729992-1168-9756-54C5-72B531DB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137A720-9163-9F55-4F72-D291615C9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6BA2C9C-BA0E-9A81-C2BC-2610648C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315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86A3301-003E-569D-2068-BABF4C06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5EE4795A-9BEC-38DA-D95C-4A9B3BDED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645887F-FD63-B1CC-697B-677217DCD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7796F8F-092B-299A-622E-DF7FBF48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3329D134-7100-1A86-90EC-65FF80AF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F38626A-1080-B88D-6723-20C379AC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374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6F4D3E0-6CC3-17A9-DC03-AFAC486B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362E9EC-20F6-4A85-3B0E-F554C78D6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6B76C7-0AA6-83B9-13E4-8B9CC2443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93C392-F68B-4AA9-AF55-4C5D53C0A6ED}" type="datetimeFigureOut">
              <a:rPr lang="nb-NO" smtClean="0"/>
              <a:t>09.01.2025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4399DB2-F67E-D1A9-C9A1-54AC2447C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AB28F1A-0EA3-214B-9A26-EB493BC81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7F0F50-5F1E-4603-8AB0-631FF8C64F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522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15F64BC-D7E1-AAF3-3395-94CB1CC901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5BA062C-5473-1A6C-7C35-9917B7DF5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571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>
            <a:extLst>
              <a:ext uri="{FF2B5EF4-FFF2-40B4-BE49-F238E27FC236}">
                <a16:creationId xmlns:a16="http://schemas.microsoft.com/office/drawing/2014/main" id="{8C5D69E0-E925-4F32-137B-B8BF84057A58}"/>
              </a:ext>
            </a:extLst>
          </p:cNvPr>
          <p:cNvGrpSpPr/>
          <p:nvPr/>
        </p:nvGrpSpPr>
        <p:grpSpPr>
          <a:xfrm>
            <a:off x="2508958" y="208546"/>
            <a:ext cx="7276205" cy="6359309"/>
            <a:chOff x="3583778" y="0"/>
            <a:chExt cx="7276205" cy="6359309"/>
          </a:xfrm>
        </p:grpSpPr>
        <p:pic>
          <p:nvPicPr>
            <p:cNvPr id="5" name="Bilde 4">
              <a:extLst>
                <a:ext uri="{FF2B5EF4-FFF2-40B4-BE49-F238E27FC236}">
                  <a16:creationId xmlns:a16="http://schemas.microsoft.com/office/drawing/2014/main" id="{DB141A02-46B7-7D75-B306-B073BADD9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4904" y="0"/>
              <a:ext cx="3908626" cy="2276592"/>
            </a:xfrm>
            <a:prstGeom prst="rect">
              <a:avLst/>
            </a:prstGeom>
          </p:spPr>
        </p:pic>
        <p:pic>
          <p:nvPicPr>
            <p:cNvPr id="7" name="Bilde 6">
              <a:extLst>
                <a:ext uri="{FF2B5EF4-FFF2-40B4-BE49-F238E27FC236}">
                  <a16:creationId xmlns:a16="http://schemas.microsoft.com/office/drawing/2014/main" id="{FB452F67-5230-2EC8-AC2D-ADF2B7ED9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3778" y="1407527"/>
              <a:ext cx="3918152" cy="2200388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71EDF4AF-4109-2C0E-6B03-05B2F5378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56" b="-1"/>
            <a:stretch/>
          </p:blipFill>
          <p:spPr>
            <a:xfrm>
              <a:off x="6571496" y="1727200"/>
              <a:ext cx="3308520" cy="2429554"/>
            </a:xfrm>
            <a:prstGeom prst="rect">
              <a:avLst/>
            </a:prstGeom>
          </p:spPr>
        </p:pic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A573A7E0-84BA-1861-08BB-DDC49287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5329" y="4101768"/>
              <a:ext cx="2984654" cy="2257541"/>
            </a:xfrm>
            <a:prstGeom prst="rect">
              <a:avLst/>
            </a:prstGeom>
          </p:spPr>
        </p:pic>
      </p:grp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D6F4725-D470-4E4B-C108-169B2AD2F81E}"/>
              </a:ext>
            </a:extLst>
          </p:cNvPr>
          <p:cNvSpPr txBox="1"/>
          <p:nvPr/>
        </p:nvSpPr>
        <p:spPr>
          <a:xfrm>
            <a:off x="417095" y="962526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Strandavatn</a:t>
            </a:r>
          </a:p>
          <a:p>
            <a:r>
              <a:rPr lang="nb-NO" dirty="0"/>
              <a:t>554 M m</a:t>
            </a:r>
            <a:r>
              <a:rPr lang="nb-NO" baseline="30000" dirty="0"/>
              <a:t>3</a:t>
            </a:r>
          </a:p>
        </p:txBody>
      </p: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5DD79187-BBBE-5FA8-0C3F-CA136BE279B0}"/>
              </a:ext>
            </a:extLst>
          </p:cNvPr>
          <p:cNvCxnSpPr/>
          <p:nvPr/>
        </p:nvCxnSpPr>
        <p:spPr>
          <a:xfrm>
            <a:off x="1620253" y="1331858"/>
            <a:ext cx="2181726" cy="817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94FA6AD7-E444-B939-8423-B553C53D98CB}"/>
              </a:ext>
            </a:extLst>
          </p:cNvPr>
          <p:cNvSpPr txBox="1"/>
          <p:nvPr/>
        </p:nvSpPr>
        <p:spPr>
          <a:xfrm>
            <a:off x="417095" y="2692204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Ustevatn</a:t>
            </a:r>
            <a:endParaRPr lang="nb-NO" dirty="0"/>
          </a:p>
          <a:p>
            <a:r>
              <a:rPr lang="nb-NO" dirty="0"/>
              <a:t>211 M m</a:t>
            </a:r>
            <a:r>
              <a:rPr lang="nb-NO" baseline="30000" dirty="0"/>
              <a:t>3</a:t>
            </a:r>
          </a:p>
        </p:txBody>
      </p: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3FA50487-EE26-090A-8F6B-B4E4F7169D91}"/>
              </a:ext>
            </a:extLst>
          </p:cNvPr>
          <p:cNvCxnSpPr>
            <a:cxnSpLocks/>
          </p:cNvCxnSpPr>
          <p:nvPr/>
        </p:nvCxnSpPr>
        <p:spPr>
          <a:xfrm>
            <a:off x="1524000" y="2935705"/>
            <a:ext cx="2437461" cy="214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CB418A6A-ADBA-D88E-D478-933041602D9A}"/>
              </a:ext>
            </a:extLst>
          </p:cNvPr>
          <p:cNvSpPr txBox="1"/>
          <p:nvPr/>
        </p:nvSpPr>
        <p:spPr>
          <a:xfrm>
            <a:off x="417096" y="145189"/>
            <a:ext cx="255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Nedre/Øvre Stølsvatn</a:t>
            </a:r>
          </a:p>
          <a:p>
            <a:r>
              <a:rPr lang="nb-NO" dirty="0"/>
              <a:t>190 M m</a:t>
            </a:r>
            <a:r>
              <a:rPr lang="nb-NO" baseline="30000" dirty="0"/>
              <a:t>3</a:t>
            </a:r>
          </a:p>
        </p:txBody>
      </p: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F2A45130-6357-D821-4AEA-F26C2C716FCA}"/>
              </a:ext>
            </a:extLst>
          </p:cNvPr>
          <p:cNvCxnSpPr>
            <a:cxnSpLocks/>
          </p:cNvCxnSpPr>
          <p:nvPr/>
        </p:nvCxnSpPr>
        <p:spPr>
          <a:xfrm flipH="1">
            <a:off x="5223341" y="667824"/>
            <a:ext cx="2767263" cy="941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A9A07A60-F26B-3343-D72E-32BD226B2ADA}"/>
              </a:ext>
            </a:extLst>
          </p:cNvPr>
          <p:cNvSpPr txBox="1"/>
          <p:nvPr/>
        </p:nvSpPr>
        <p:spPr>
          <a:xfrm>
            <a:off x="8143004" y="462160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Flævatn</a:t>
            </a:r>
            <a:endParaRPr lang="nb-NO" dirty="0"/>
          </a:p>
          <a:p>
            <a:r>
              <a:rPr lang="nb-NO" dirty="0"/>
              <a:t>204 M m</a:t>
            </a:r>
            <a:r>
              <a:rPr lang="nb-NO" baseline="30000" dirty="0"/>
              <a:t>3</a:t>
            </a:r>
          </a:p>
        </p:txBody>
      </p: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69066CD5-2711-3F76-CED2-7FE0C60E1CC1}"/>
              </a:ext>
            </a:extLst>
          </p:cNvPr>
          <p:cNvCxnSpPr>
            <a:cxnSpLocks/>
          </p:cNvCxnSpPr>
          <p:nvPr/>
        </p:nvCxnSpPr>
        <p:spPr>
          <a:xfrm>
            <a:off x="1798722" y="667824"/>
            <a:ext cx="2588794" cy="1144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Bilde 28">
            <a:extLst>
              <a:ext uri="{FF2B5EF4-FFF2-40B4-BE49-F238E27FC236}">
                <a16:creationId xmlns:a16="http://schemas.microsoft.com/office/drawing/2014/main" id="{022EEDC9-5A77-C368-3932-6C9E1ABCF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264" y="3002009"/>
            <a:ext cx="685835" cy="466749"/>
          </a:xfrm>
          <a:prstGeom prst="rect">
            <a:avLst/>
          </a:prstGeom>
        </p:spPr>
      </p:pic>
      <p:sp>
        <p:nvSpPr>
          <p:cNvPr id="30" name="TekstSylinder 29">
            <a:extLst>
              <a:ext uri="{FF2B5EF4-FFF2-40B4-BE49-F238E27FC236}">
                <a16:creationId xmlns:a16="http://schemas.microsoft.com/office/drawing/2014/main" id="{285FFE98-1A5E-E7FB-00CF-EFD7239DD2D3}"/>
              </a:ext>
            </a:extLst>
          </p:cNvPr>
          <p:cNvSpPr txBox="1"/>
          <p:nvPr/>
        </p:nvSpPr>
        <p:spPr>
          <a:xfrm>
            <a:off x="3220084" y="4129967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Rødungen</a:t>
            </a:r>
          </a:p>
          <a:p>
            <a:r>
              <a:rPr lang="nb-NO" dirty="0"/>
              <a:t>154 M m</a:t>
            </a:r>
            <a:r>
              <a:rPr lang="nb-NO" baseline="30000" dirty="0"/>
              <a:t>3</a:t>
            </a:r>
          </a:p>
        </p:txBody>
      </p: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041B135C-16DF-842A-8E51-0DA484D25C33}"/>
              </a:ext>
            </a:extLst>
          </p:cNvPr>
          <p:cNvCxnSpPr>
            <a:cxnSpLocks/>
          </p:cNvCxnSpPr>
          <p:nvPr/>
        </p:nvCxnSpPr>
        <p:spPr>
          <a:xfrm flipV="1">
            <a:off x="3786919" y="3216965"/>
            <a:ext cx="1950262" cy="913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1AB7FC65-6073-4C15-D55A-FC7BC12063E4}"/>
              </a:ext>
            </a:extLst>
          </p:cNvPr>
          <p:cNvSpPr txBox="1"/>
          <p:nvPr/>
        </p:nvSpPr>
        <p:spPr>
          <a:xfrm>
            <a:off x="9067817" y="3428828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Krøderen</a:t>
            </a:r>
          </a:p>
          <a:p>
            <a:r>
              <a:rPr lang="nb-NO" dirty="0"/>
              <a:t>108 M m</a:t>
            </a:r>
            <a:r>
              <a:rPr lang="nb-NO" baseline="30000" dirty="0"/>
              <a:t>3</a:t>
            </a:r>
          </a:p>
        </p:txBody>
      </p:sp>
      <p:cxnSp>
        <p:nvCxnSpPr>
          <p:cNvPr id="36" name="Rett pilkobling 35">
            <a:extLst>
              <a:ext uri="{FF2B5EF4-FFF2-40B4-BE49-F238E27FC236}">
                <a16:creationId xmlns:a16="http://schemas.microsoft.com/office/drawing/2014/main" id="{21B67761-1576-0F90-5B81-081A52B8A1D9}"/>
              </a:ext>
            </a:extLst>
          </p:cNvPr>
          <p:cNvCxnSpPr/>
          <p:nvPr/>
        </p:nvCxnSpPr>
        <p:spPr>
          <a:xfrm flipH="1">
            <a:off x="8292836" y="4075159"/>
            <a:ext cx="915332" cy="701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0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F90A6-A77C-4547-DF9F-E02987839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>
            <a:extLst>
              <a:ext uri="{FF2B5EF4-FFF2-40B4-BE49-F238E27FC236}">
                <a16:creationId xmlns:a16="http://schemas.microsoft.com/office/drawing/2014/main" id="{1995A8C2-BDF2-E235-8821-7C2C8CAB11F9}"/>
              </a:ext>
            </a:extLst>
          </p:cNvPr>
          <p:cNvGrpSpPr/>
          <p:nvPr/>
        </p:nvGrpSpPr>
        <p:grpSpPr>
          <a:xfrm>
            <a:off x="2508958" y="208546"/>
            <a:ext cx="7276205" cy="6359309"/>
            <a:chOff x="3583778" y="0"/>
            <a:chExt cx="7276205" cy="6359309"/>
          </a:xfrm>
        </p:grpSpPr>
        <p:pic>
          <p:nvPicPr>
            <p:cNvPr id="5" name="Bilde 4">
              <a:extLst>
                <a:ext uri="{FF2B5EF4-FFF2-40B4-BE49-F238E27FC236}">
                  <a16:creationId xmlns:a16="http://schemas.microsoft.com/office/drawing/2014/main" id="{476444C9-A64F-43B5-3B71-80960A4B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4904" y="0"/>
              <a:ext cx="3908626" cy="2276592"/>
            </a:xfrm>
            <a:prstGeom prst="rect">
              <a:avLst/>
            </a:prstGeom>
          </p:spPr>
        </p:pic>
        <p:pic>
          <p:nvPicPr>
            <p:cNvPr id="7" name="Bilde 6">
              <a:extLst>
                <a:ext uri="{FF2B5EF4-FFF2-40B4-BE49-F238E27FC236}">
                  <a16:creationId xmlns:a16="http://schemas.microsoft.com/office/drawing/2014/main" id="{37EFC75A-B37B-D068-C152-D209048F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3778" y="1407527"/>
              <a:ext cx="3918152" cy="2200388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3765D600-A820-2E1D-5959-6A2C9C9F2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56" b="-1"/>
            <a:stretch/>
          </p:blipFill>
          <p:spPr>
            <a:xfrm>
              <a:off x="6571496" y="1727200"/>
              <a:ext cx="3308520" cy="2429554"/>
            </a:xfrm>
            <a:prstGeom prst="rect">
              <a:avLst/>
            </a:prstGeom>
          </p:spPr>
        </p:pic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32558C53-F3CF-185F-5073-EB1900DD5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5329" y="4101768"/>
              <a:ext cx="2984654" cy="2257541"/>
            </a:xfrm>
            <a:prstGeom prst="rect">
              <a:avLst/>
            </a:prstGeom>
          </p:spPr>
        </p:pic>
      </p:grp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65F013E4-EFB3-4F91-BBD9-F9CC2CA5B5B4}"/>
              </a:ext>
            </a:extLst>
          </p:cNvPr>
          <p:cNvSpPr txBox="1"/>
          <p:nvPr/>
        </p:nvSpPr>
        <p:spPr>
          <a:xfrm>
            <a:off x="417095" y="962526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Strandavatn</a:t>
            </a:r>
          </a:p>
          <a:p>
            <a:r>
              <a:rPr lang="nb-NO" dirty="0"/>
              <a:t>554 M m</a:t>
            </a:r>
            <a:r>
              <a:rPr lang="nb-NO" baseline="30000" dirty="0"/>
              <a:t>3</a:t>
            </a:r>
          </a:p>
        </p:txBody>
      </p: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B912FEFE-99F4-58B5-3DEF-E904345EABE6}"/>
              </a:ext>
            </a:extLst>
          </p:cNvPr>
          <p:cNvCxnSpPr/>
          <p:nvPr/>
        </p:nvCxnSpPr>
        <p:spPr>
          <a:xfrm>
            <a:off x="1620253" y="1331858"/>
            <a:ext cx="2181726" cy="817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FDBAE81B-6F5E-00B1-5CAF-26D49D0F2BB3}"/>
              </a:ext>
            </a:extLst>
          </p:cNvPr>
          <p:cNvSpPr txBox="1"/>
          <p:nvPr/>
        </p:nvSpPr>
        <p:spPr>
          <a:xfrm>
            <a:off x="417095" y="2692204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Ustevatn</a:t>
            </a:r>
            <a:endParaRPr lang="nb-NO" dirty="0"/>
          </a:p>
          <a:p>
            <a:r>
              <a:rPr lang="nb-NO" dirty="0"/>
              <a:t>211 M m</a:t>
            </a:r>
            <a:r>
              <a:rPr lang="nb-NO" baseline="30000" dirty="0"/>
              <a:t>3</a:t>
            </a:r>
          </a:p>
        </p:txBody>
      </p: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37078D9C-9654-53DC-244E-FB5B3F0DFBB6}"/>
              </a:ext>
            </a:extLst>
          </p:cNvPr>
          <p:cNvCxnSpPr>
            <a:cxnSpLocks/>
          </p:cNvCxnSpPr>
          <p:nvPr/>
        </p:nvCxnSpPr>
        <p:spPr>
          <a:xfrm>
            <a:off x="1524000" y="2935705"/>
            <a:ext cx="2437461" cy="214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2B39209C-70D6-16BD-35CE-64438862B46C}"/>
              </a:ext>
            </a:extLst>
          </p:cNvPr>
          <p:cNvSpPr txBox="1"/>
          <p:nvPr/>
        </p:nvSpPr>
        <p:spPr>
          <a:xfrm>
            <a:off x="417096" y="145189"/>
            <a:ext cx="255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Nedre/Øvre Stølsvatn</a:t>
            </a:r>
          </a:p>
          <a:p>
            <a:r>
              <a:rPr lang="nb-NO" dirty="0"/>
              <a:t>190 M m</a:t>
            </a:r>
            <a:r>
              <a:rPr lang="nb-NO" baseline="30000" dirty="0"/>
              <a:t>3</a:t>
            </a:r>
          </a:p>
        </p:txBody>
      </p: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1429C495-E087-AA82-B28E-C6D8754E0A55}"/>
              </a:ext>
            </a:extLst>
          </p:cNvPr>
          <p:cNvCxnSpPr>
            <a:cxnSpLocks/>
          </p:cNvCxnSpPr>
          <p:nvPr/>
        </p:nvCxnSpPr>
        <p:spPr>
          <a:xfrm flipH="1">
            <a:off x="5223341" y="667824"/>
            <a:ext cx="2767263" cy="941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1BEF16B4-091C-CA8A-47D7-6D8CB6D057F4}"/>
              </a:ext>
            </a:extLst>
          </p:cNvPr>
          <p:cNvSpPr txBox="1"/>
          <p:nvPr/>
        </p:nvSpPr>
        <p:spPr>
          <a:xfrm>
            <a:off x="8143004" y="462160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Flævatn</a:t>
            </a:r>
            <a:endParaRPr lang="nb-NO" dirty="0"/>
          </a:p>
          <a:p>
            <a:r>
              <a:rPr lang="nb-NO" dirty="0"/>
              <a:t>204 M m</a:t>
            </a:r>
            <a:r>
              <a:rPr lang="nb-NO" baseline="30000" dirty="0"/>
              <a:t>3</a:t>
            </a:r>
          </a:p>
        </p:txBody>
      </p: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D4C16B03-2604-D072-7AE4-A3768226A2C8}"/>
              </a:ext>
            </a:extLst>
          </p:cNvPr>
          <p:cNvCxnSpPr>
            <a:cxnSpLocks/>
          </p:cNvCxnSpPr>
          <p:nvPr/>
        </p:nvCxnSpPr>
        <p:spPr>
          <a:xfrm>
            <a:off x="1798722" y="667824"/>
            <a:ext cx="2588794" cy="1144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Bilde 28">
            <a:extLst>
              <a:ext uri="{FF2B5EF4-FFF2-40B4-BE49-F238E27FC236}">
                <a16:creationId xmlns:a16="http://schemas.microsoft.com/office/drawing/2014/main" id="{6B306811-4961-B1FB-7B0A-8281419A0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264" y="3002009"/>
            <a:ext cx="685835" cy="466749"/>
          </a:xfrm>
          <a:prstGeom prst="rect">
            <a:avLst/>
          </a:prstGeom>
        </p:spPr>
      </p:pic>
      <p:sp>
        <p:nvSpPr>
          <p:cNvPr id="30" name="TekstSylinder 29">
            <a:extLst>
              <a:ext uri="{FF2B5EF4-FFF2-40B4-BE49-F238E27FC236}">
                <a16:creationId xmlns:a16="http://schemas.microsoft.com/office/drawing/2014/main" id="{10BA7AA7-F6AA-42F6-9BCC-64FAD97D0D48}"/>
              </a:ext>
            </a:extLst>
          </p:cNvPr>
          <p:cNvSpPr txBox="1"/>
          <p:nvPr/>
        </p:nvSpPr>
        <p:spPr>
          <a:xfrm>
            <a:off x="3220084" y="4129967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Rødungen</a:t>
            </a:r>
          </a:p>
          <a:p>
            <a:r>
              <a:rPr lang="nb-NO" dirty="0"/>
              <a:t>154 M m</a:t>
            </a:r>
            <a:r>
              <a:rPr lang="nb-NO" baseline="30000" dirty="0"/>
              <a:t>3</a:t>
            </a:r>
          </a:p>
        </p:txBody>
      </p: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8C27B453-2B3F-F0DF-1D15-92F8C9F56A49}"/>
              </a:ext>
            </a:extLst>
          </p:cNvPr>
          <p:cNvCxnSpPr>
            <a:cxnSpLocks/>
          </p:cNvCxnSpPr>
          <p:nvPr/>
        </p:nvCxnSpPr>
        <p:spPr>
          <a:xfrm flipV="1">
            <a:off x="3786919" y="3216965"/>
            <a:ext cx="1950262" cy="913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74462535-DE8D-476D-9480-335F8BE53D1E}"/>
              </a:ext>
            </a:extLst>
          </p:cNvPr>
          <p:cNvSpPr txBox="1"/>
          <p:nvPr/>
        </p:nvSpPr>
        <p:spPr>
          <a:xfrm>
            <a:off x="9067817" y="3428828"/>
            <a:ext cx="1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Krøderen</a:t>
            </a:r>
          </a:p>
          <a:p>
            <a:r>
              <a:rPr lang="nb-NO" dirty="0"/>
              <a:t>108 M m</a:t>
            </a:r>
            <a:r>
              <a:rPr lang="nb-NO" baseline="30000" dirty="0"/>
              <a:t>3</a:t>
            </a:r>
          </a:p>
        </p:txBody>
      </p:sp>
      <p:cxnSp>
        <p:nvCxnSpPr>
          <p:cNvPr id="36" name="Rett pilkobling 35">
            <a:extLst>
              <a:ext uri="{FF2B5EF4-FFF2-40B4-BE49-F238E27FC236}">
                <a16:creationId xmlns:a16="http://schemas.microsoft.com/office/drawing/2014/main" id="{37560C9B-31B6-86E2-9759-F939E112AEC3}"/>
              </a:ext>
            </a:extLst>
          </p:cNvPr>
          <p:cNvCxnSpPr/>
          <p:nvPr/>
        </p:nvCxnSpPr>
        <p:spPr>
          <a:xfrm flipH="1">
            <a:off x="8292836" y="4075159"/>
            <a:ext cx="915332" cy="701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115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54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Office-tema</vt:lpstr>
      <vt:lpstr>PowerPoint-presentasjon</vt:lpstr>
      <vt:lpstr>PowerPoint-presentasjon</vt:lpstr>
      <vt:lpstr>PowerPoint-presentasjon</vt:lpstr>
    </vt:vector>
  </TitlesOfParts>
  <Company>Norges vassdrags og energidirektorat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Kolbjørn Engeland</dc:creator>
  <cp:lastModifiedBy>Kolbjørn Engeland</cp:lastModifiedBy>
  <cp:revision>2</cp:revision>
  <dcterms:created xsi:type="dcterms:W3CDTF">2025-01-07T12:44:57Z</dcterms:created>
  <dcterms:modified xsi:type="dcterms:W3CDTF">2025-01-09T15:30:08Z</dcterms:modified>
</cp:coreProperties>
</file>